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7" r:id="rId4"/>
    <p:sldId id="257" r:id="rId5"/>
    <p:sldId id="258" r:id="rId6"/>
    <p:sldId id="259" r:id="rId7"/>
    <p:sldId id="261" r:id="rId8"/>
    <p:sldId id="268" r:id="rId9"/>
    <p:sldId id="265" r:id="rId10"/>
    <p:sldId id="262" r:id="rId11"/>
    <p:sldId id="266" r:id="rId12"/>
  </p:sldIdLst>
  <p:sldSz cx="12192000" cy="6858000"/>
  <p:notesSz cx="6797675" cy="9928225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8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120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5A7C-328D-41E2-B935-C38B1A26B7A2}" type="datetimeFigureOut">
              <a:rPr lang="sv-SE" smtClean="0"/>
              <a:t>2024-12-19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C35B3-EAAB-49D5-89FF-5346F72DF8D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33592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5A7C-328D-41E2-B935-C38B1A26B7A2}" type="datetimeFigureOut">
              <a:rPr lang="sv-SE" smtClean="0"/>
              <a:t>2024-12-19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C35B3-EAAB-49D5-89FF-5346F72DF8D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80070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5A7C-328D-41E2-B935-C38B1A26B7A2}" type="datetimeFigureOut">
              <a:rPr lang="sv-SE" smtClean="0"/>
              <a:t>2024-12-19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C35B3-EAAB-49D5-89FF-5346F72DF8D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59965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5A7C-328D-41E2-B935-C38B1A26B7A2}" type="datetimeFigureOut">
              <a:rPr lang="sv-SE" smtClean="0"/>
              <a:t>2024-12-19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C35B3-EAAB-49D5-89FF-5346F72DF8D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30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5A7C-328D-41E2-B935-C38B1A26B7A2}" type="datetimeFigureOut">
              <a:rPr lang="sv-SE" smtClean="0"/>
              <a:t>2024-12-19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C35B3-EAAB-49D5-89FF-5346F72DF8D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43821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5A7C-328D-41E2-B935-C38B1A26B7A2}" type="datetimeFigureOut">
              <a:rPr lang="sv-SE" smtClean="0"/>
              <a:t>2024-12-19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C35B3-EAAB-49D5-89FF-5346F72DF8D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42454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5A7C-328D-41E2-B935-C38B1A26B7A2}" type="datetimeFigureOut">
              <a:rPr lang="sv-SE" smtClean="0"/>
              <a:t>2024-12-19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C35B3-EAAB-49D5-89FF-5346F72DF8D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67916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5A7C-328D-41E2-B935-C38B1A26B7A2}" type="datetimeFigureOut">
              <a:rPr lang="sv-SE" smtClean="0"/>
              <a:t>2024-12-19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C35B3-EAAB-49D5-89FF-5346F72DF8D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3986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5A7C-328D-41E2-B935-C38B1A26B7A2}" type="datetimeFigureOut">
              <a:rPr lang="sv-SE" smtClean="0"/>
              <a:t>2024-12-19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C35B3-EAAB-49D5-89FF-5346F72DF8D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06139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5A7C-328D-41E2-B935-C38B1A26B7A2}" type="datetimeFigureOut">
              <a:rPr lang="sv-SE" smtClean="0"/>
              <a:t>2024-12-19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C35B3-EAAB-49D5-89FF-5346F72DF8D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4124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5A7C-328D-41E2-B935-C38B1A26B7A2}" type="datetimeFigureOut">
              <a:rPr lang="sv-SE" smtClean="0"/>
              <a:t>2024-12-19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C35B3-EAAB-49D5-89FF-5346F72DF8D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51297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35A7C-328D-41E2-B935-C38B1A26B7A2}" type="datetimeFigureOut">
              <a:rPr lang="sv-SE" smtClean="0"/>
              <a:t>2024-12-19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C35B3-EAAB-49D5-89FF-5346F72DF8D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57483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7" Type="http://schemas.openxmlformats.org/officeDocument/2006/relationships/image" Target="../media/image44.jpeg"/><Relationship Id="rId2" Type="http://schemas.openxmlformats.org/officeDocument/2006/relationships/image" Target="../media/image25.t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3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3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5.jpeg"/><Relationship Id="rId7" Type="http://schemas.openxmlformats.org/officeDocument/2006/relationships/image" Target="../media/image1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tiff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7" Type="http://schemas.openxmlformats.org/officeDocument/2006/relationships/image" Target="../media/image2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"/><Relationship Id="rId7" Type="http://schemas.openxmlformats.org/officeDocument/2006/relationships/image" Target="../media/image27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3.tiff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3.tiff"/><Relationship Id="rId7" Type="http://schemas.openxmlformats.org/officeDocument/2006/relationships/image" Target="../media/image31.jpeg"/><Relationship Id="rId2" Type="http://schemas.openxmlformats.org/officeDocument/2006/relationships/image" Target="../media/image25.t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7" Type="http://schemas.openxmlformats.org/officeDocument/2006/relationships/image" Target="../media/image36.jpeg"/><Relationship Id="rId2" Type="http://schemas.openxmlformats.org/officeDocument/2006/relationships/image" Target="../media/image25.t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5.t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2971799" y="1600489"/>
            <a:ext cx="6248400" cy="955225"/>
          </a:xfrm>
        </p:spPr>
        <p:txBody>
          <a:bodyPr>
            <a:normAutofit/>
          </a:bodyPr>
          <a:lstStyle/>
          <a:p>
            <a:r>
              <a:rPr lang="sv-SE" sz="5400" dirty="0"/>
              <a:t>DUBBAR/BRODD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150" y="316414"/>
            <a:ext cx="5795699" cy="1275326"/>
          </a:xfrm>
          <a:prstGeom prst="rect">
            <a:avLst/>
          </a:prstGeom>
        </p:spPr>
      </p:pic>
      <p:sp>
        <p:nvSpPr>
          <p:cNvPr id="7" name="textruta 6"/>
          <p:cNvSpPr txBox="1"/>
          <p:nvPr/>
        </p:nvSpPr>
        <p:spPr>
          <a:xfrm>
            <a:off x="1513551" y="5740260"/>
            <a:ext cx="16610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/>
              <a:t>Goldy</a:t>
            </a:r>
            <a:r>
              <a:rPr lang="sv-SE" dirty="0"/>
              <a:t> </a:t>
            </a:r>
          </a:p>
          <a:p>
            <a:r>
              <a:rPr lang="sv-SE" dirty="0"/>
              <a:t>03220901 dubb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7961366" y="5723164"/>
            <a:ext cx="16610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/>
              <a:t>Delia</a:t>
            </a:r>
            <a:endParaRPr lang="sv-SE" dirty="0"/>
          </a:p>
          <a:p>
            <a:r>
              <a:rPr lang="sv-SE" dirty="0"/>
              <a:t>03220916 dubb</a:t>
            </a: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127" y="5412573"/>
            <a:ext cx="1026097" cy="956922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829" y="5429368"/>
            <a:ext cx="1026097" cy="956922"/>
          </a:xfrm>
          <a:prstGeom prst="rect">
            <a:avLst/>
          </a:prstGeom>
        </p:spPr>
      </p:pic>
      <p:pic>
        <p:nvPicPr>
          <p:cNvPr id="5" name="Bildobjekt 4" descr="En bild som visar text, clipart, natthimmel&#10;&#10;Automatiskt genererad beskrivning">
            <a:extLst>
              <a:ext uri="{FF2B5EF4-FFF2-40B4-BE49-F238E27FC236}">
                <a16:creationId xmlns:a16="http://schemas.microsoft.com/office/drawing/2014/main" id="{0ECC054D-648F-FEE1-FE13-F2535A86A7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7139" y="6228838"/>
            <a:ext cx="1806755" cy="397486"/>
          </a:xfrm>
          <a:prstGeom prst="rect">
            <a:avLst/>
          </a:prstGeom>
        </p:spPr>
      </p:pic>
      <p:pic>
        <p:nvPicPr>
          <p:cNvPr id="11" name="Bildobjekt 10" descr="En bild som visar fotbeklädnader, klädsel, sko, mocka&#10;&#10;Automatiskt genererad beskrivning">
            <a:extLst>
              <a:ext uri="{FF2B5EF4-FFF2-40B4-BE49-F238E27FC236}">
                <a16:creationId xmlns:a16="http://schemas.microsoft.com/office/drawing/2014/main" id="{D15FC6CE-B707-EE68-9619-1945C64F00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38" y="2369487"/>
            <a:ext cx="3584104" cy="3193835"/>
          </a:xfrm>
          <a:prstGeom prst="rect">
            <a:avLst/>
          </a:prstGeom>
        </p:spPr>
      </p:pic>
      <p:pic>
        <p:nvPicPr>
          <p:cNvPr id="13" name="Bildobjekt 12" descr="En bild som visar fotbeklädnader, sko, klädsel, Gåsko&#10;&#10;Automatiskt genererad beskrivning">
            <a:extLst>
              <a:ext uri="{FF2B5EF4-FFF2-40B4-BE49-F238E27FC236}">
                <a16:creationId xmlns:a16="http://schemas.microsoft.com/office/drawing/2014/main" id="{23B6E29A-A00A-D736-4A31-830CD822F7A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404" y="2477188"/>
            <a:ext cx="3669522" cy="3104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4876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7139" y="4790789"/>
            <a:ext cx="688848" cy="780288"/>
          </a:xfrm>
          <a:prstGeom prst="rect">
            <a:avLst/>
          </a:prstGeom>
        </p:spPr>
      </p:pic>
      <p:pic>
        <p:nvPicPr>
          <p:cNvPr id="5" name="Bildobjekt 4" descr="En bild som visar skodon, kläder&#10;&#10;Automatiskt genererad beskrivning">
            <a:extLst>
              <a:ext uri="{FF2B5EF4-FFF2-40B4-BE49-F238E27FC236}">
                <a16:creationId xmlns:a16="http://schemas.microsoft.com/office/drawing/2014/main" id="{68B9653F-8499-5F48-7AFF-9A77B177B8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260" y="3842390"/>
            <a:ext cx="3510165" cy="2677086"/>
          </a:xfrm>
          <a:prstGeom prst="rect">
            <a:avLst/>
          </a:prstGeom>
        </p:spPr>
      </p:pic>
      <p:sp>
        <p:nvSpPr>
          <p:cNvPr id="15" name="textruta 14">
            <a:extLst>
              <a:ext uri="{FF2B5EF4-FFF2-40B4-BE49-F238E27FC236}">
                <a16:creationId xmlns:a16="http://schemas.microsoft.com/office/drawing/2014/main" id="{42FB5015-8A67-8FDE-DE45-3F500FB6E479}"/>
              </a:ext>
            </a:extLst>
          </p:cNvPr>
          <p:cNvSpPr txBox="1"/>
          <p:nvPr/>
        </p:nvSpPr>
        <p:spPr>
          <a:xfrm>
            <a:off x="9072714" y="4173661"/>
            <a:ext cx="2228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/>
              <a:t>Romford</a:t>
            </a:r>
            <a:endParaRPr lang="sv-SE" dirty="0"/>
          </a:p>
          <a:p>
            <a:r>
              <a:rPr lang="sv-SE" dirty="0"/>
              <a:t>03220944 brodd</a:t>
            </a: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099" y="5035717"/>
            <a:ext cx="688848" cy="780288"/>
          </a:xfrm>
          <a:prstGeom prst="rect">
            <a:avLst/>
          </a:prstGeom>
        </p:spPr>
      </p:pic>
      <p:pic>
        <p:nvPicPr>
          <p:cNvPr id="18" name="Bildobjekt 17" descr="En bild som visar text, clipart, natthimmel&#10;&#10;Automatiskt genererad beskrivning">
            <a:extLst>
              <a:ext uri="{FF2B5EF4-FFF2-40B4-BE49-F238E27FC236}">
                <a16:creationId xmlns:a16="http://schemas.microsoft.com/office/drawing/2014/main" id="{FCA0C832-6816-26A4-D0E0-DBD5FCB91A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7139" y="6228838"/>
            <a:ext cx="1806755" cy="397486"/>
          </a:xfrm>
          <a:prstGeom prst="rect">
            <a:avLst/>
          </a:prstGeom>
        </p:spPr>
      </p:pic>
      <p:sp>
        <p:nvSpPr>
          <p:cNvPr id="22" name="textruta 21">
            <a:extLst>
              <a:ext uri="{FF2B5EF4-FFF2-40B4-BE49-F238E27FC236}">
                <a16:creationId xmlns:a16="http://schemas.microsoft.com/office/drawing/2014/main" id="{77A40639-BF19-B878-CEEB-33F9706B1F32}"/>
              </a:ext>
            </a:extLst>
          </p:cNvPr>
          <p:cNvSpPr txBox="1"/>
          <p:nvPr/>
        </p:nvSpPr>
        <p:spPr>
          <a:xfrm>
            <a:off x="9037879" y="686758"/>
            <a:ext cx="17374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/>
              <a:t>Mortlake</a:t>
            </a:r>
            <a:r>
              <a:rPr lang="sv-SE" dirty="0"/>
              <a:t> Man</a:t>
            </a:r>
          </a:p>
          <a:p>
            <a:r>
              <a:rPr lang="sv-SE" dirty="0"/>
              <a:t>03220942 brodd</a:t>
            </a:r>
          </a:p>
        </p:txBody>
      </p:sp>
      <p:pic>
        <p:nvPicPr>
          <p:cNvPr id="23" name="Bildobjekt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291" y="1582943"/>
            <a:ext cx="688848" cy="780288"/>
          </a:xfrm>
          <a:prstGeom prst="rect">
            <a:avLst/>
          </a:prstGeom>
        </p:spPr>
      </p:pic>
      <p:pic>
        <p:nvPicPr>
          <p:cNvPr id="20" name="Bildobjekt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811" y="1616606"/>
            <a:ext cx="688848" cy="780288"/>
          </a:xfrm>
          <a:prstGeom prst="rect">
            <a:avLst/>
          </a:prstGeom>
        </p:spPr>
      </p:pic>
      <p:pic>
        <p:nvPicPr>
          <p:cNvPr id="3" name="Bildobjekt 2" descr="En bild som visar fotbeklädnader, klädsel, sko, Utomhussko&#10;&#10;Automatiskt genererad beskrivning">
            <a:extLst>
              <a:ext uri="{FF2B5EF4-FFF2-40B4-BE49-F238E27FC236}">
                <a16:creationId xmlns:a16="http://schemas.microsoft.com/office/drawing/2014/main" id="{A3AB9FA7-F3E3-777A-541A-97C24B0203E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1" y="985685"/>
            <a:ext cx="3114490" cy="2680192"/>
          </a:xfrm>
          <a:prstGeom prst="rect">
            <a:avLst/>
          </a:prstGeom>
        </p:spPr>
      </p:pic>
      <p:sp>
        <p:nvSpPr>
          <p:cNvPr id="19" name="textruta 18">
            <a:extLst>
              <a:ext uri="{FF2B5EF4-FFF2-40B4-BE49-F238E27FC236}">
                <a16:creationId xmlns:a16="http://schemas.microsoft.com/office/drawing/2014/main" id="{0F2735A3-96BB-6068-ABA9-16EE04129A06}"/>
              </a:ext>
            </a:extLst>
          </p:cNvPr>
          <p:cNvSpPr txBox="1"/>
          <p:nvPr/>
        </p:nvSpPr>
        <p:spPr>
          <a:xfrm>
            <a:off x="2745196" y="963757"/>
            <a:ext cx="1844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/>
              <a:t>Mortlake</a:t>
            </a:r>
            <a:r>
              <a:rPr lang="sv-SE" dirty="0"/>
              <a:t> Man</a:t>
            </a:r>
          </a:p>
          <a:p>
            <a:r>
              <a:rPr lang="sv-SE" dirty="0"/>
              <a:t>03220941 dubb </a:t>
            </a:r>
          </a:p>
        </p:txBody>
      </p:sp>
      <p:pic>
        <p:nvPicPr>
          <p:cNvPr id="9" name="Bildobjekt 8" descr="En bild som visar fotbeklädnader, klädsel, sko, Utomhussko&#10;&#10;Automatiskt genererad beskrivning">
            <a:extLst>
              <a:ext uri="{FF2B5EF4-FFF2-40B4-BE49-F238E27FC236}">
                <a16:creationId xmlns:a16="http://schemas.microsoft.com/office/drawing/2014/main" id="{93595C2C-DD29-4DF2-4B76-6416ACBC7DB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708" y="954360"/>
            <a:ext cx="2903749" cy="2474640"/>
          </a:xfrm>
          <a:prstGeom prst="rect">
            <a:avLst/>
          </a:prstGeom>
        </p:spPr>
      </p:pic>
      <p:pic>
        <p:nvPicPr>
          <p:cNvPr id="11" name="Bildobjekt 10" descr="En bild som visar fotbeklädnader, sko, klädsel, Utomhussko&#10;&#10;Automatiskt genererad beskrivning">
            <a:extLst>
              <a:ext uri="{FF2B5EF4-FFF2-40B4-BE49-F238E27FC236}">
                <a16:creationId xmlns:a16="http://schemas.microsoft.com/office/drawing/2014/main" id="{4482EB52-FE8C-B8F3-A834-DACBB21E2F4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07" y="3922861"/>
            <a:ext cx="3089554" cy="2523136"/>
          </a:xfrm>
          <a:prstGeom prst="rect">
            <a:avLst/>
          </a:prstGeom>
        </p:spPr>
      </p:pic>
      <p:sp>
        <p:nvSpPr>
          <p:cNvPr id="14" name="textruta 13">
            <a:extLst>
              <a:ext uri="{FF2B5EF4-FFF2-40B4-BE49-F238E27FC236}">
                <a16:creationId xmlns:a16="http://schemas.microsoft.com/office/drawing/2014/main" id="{5B576068-EA9B-2A6C-891D-AE7623F0D3EC}"/>
              </a:ext>
            </a:extLst>
          </p:cNvPr>
          <p:cNvSpPr txBox="1"/>
          <p:nvPr/>
        </p:nvSpPr>
        <p:spPr>
          <a:xfrm>
            <a:off x="3020951" y="4131551"/>
            <a:ext cx="17374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/>
              <a:t>Sipson</a:t>
            </a:r>
            <a:r>
              <a:rPr lang="sv-SE" dirty="0"/>
              <a:t> </a:t>
            </a:r>
          </a:p>
          <a:p>
            <a:r>
              <a:rPr lang="sv-SE" dirty="0"/>
              <a:t>03220943 brodd</a:t>
            </a:r>
          </a:p>
        </p:txBody>
      </p:sp>
    </p:spTree>
    <p:extLst>
      <p:ext uri="{BB962C8B-B14F-4D97-AF65-F5344CB8AC3E}">
        <p14:creationId xmlns:p14="http://schemas.microsoft.com/office/powerpoint/2010/main" val="2273701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En bild som visar text, clipart, natthimmel&#10;&#10;Automatiskt genererad beskrivning">
            <a:extLst>
              <a:ext uri="{FF2B5EF4-FFF2-40B4-BE49-F238E27FC236}">
                <a16:creationId xmlns:a16="http://schemas.microsoft.com/office/drawing/2014/main" id="{E2780EF3-A3F0-7775-1146-9F3452E8EC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7139" y="6228838"/>
            <a:ext cx="1806755" cy="397486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DF66AD6D-551A-E9D5-888A-02BC7BFD6117}"/>
              </a:ext>
            </a:extLst>
          </p:cNvPr>
          <p:cNvSpPr txBox="1"/>
          <p:nvPr/>
        </p:nvSpPr>
        <p:spPr>
          <a:xfrm>
            <a:off x="4858417" y="231676"/>
            <a:ext cx="20578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5400" dirty="0"/>
              <a:t>SULOR</a:t>
            </a:r>
          </a:p>
        </p:txBody>
      </p:sp>
      <p:pic>
        <p:nvPicPr>
          <p:cNvPr id="5" name="Bildobjekt 4" descr="En bild som visar fotbeklädnader, skor&#10;&#10;Automatiskt genererad beskrivning">
            <a:extLst>
              <a:ext uri="{FF2B5EF4-FFF2-40B4-BE49-F238E27FC236}">
                <a16:creationId xmlns:a16="http://schemas.microsoft.com/office/drawing/2014/main" id="{AC89D39C-9C02-C0E4-BC3A-A04CF7C64C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4" y="279405"/>
            <a:ext cx="2056869" cy="3543300"/>
          </a:xfrm>
          <a:prstGeom prst="rect">
            <a:avLst/>
          </a:prstGeom>
        </p:spPr>
      </p:pic>
      <p:pic>
        <p:nvPicPr>
          <p:cNvPr id="9" name="Bildobjekt 8" descr="En bild som visar däck, Syntetiskt gummi, Bildäck&#10;&#10;Automatiskt genererad beskrivning">
            <a:extLst>
              <a:ext uri="{FF2B5EF4-FFF2-40B4-BE49-F238E27FC236}">
                <a16:creationId xmlns:a16="http://schemas.microsoft.com/office/drawing/2014/main" id="{A20E793B-22FC-BFC0-B3C7-20BBE434EE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106" y="1469293"/>
            <a:ext cx="2056870" cy="3754473"/>
          </a:xfrm>
          <a:prstGeom prst="rect">
            <a:avLst/>
          </a:prstGeom>
        </p:spPr>
      </p:pic>
      <p:pic>
        <p:nvPicPr>
          <p:cNvPr id="13" name="Bildobjekt 12" descr="En bild som visar Syntetiskt gummi, fotbeklädnader, skor&#10;&#10;Automatiskt genererad beskrivning">
            <a:extLst>
              <a:ext uri="{FF2B5EF4-FFF2-40B4-BE49-F238E27FC236}">
                <a16:creationId xmlns:a16="http://schemas.microsoft.com/office/drawing/2014/main" id="{900CEF48-1820-A6A8-72EC-902381C859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8452" y="279405"/>
            <a:ext cx="2193995" cy="3685911"/>
          </a:xfrm>
          <a:prstGeom prst="rect">
            <a:avLst/>
          </a:prstGeom>
        </p:spPr>
      </p:pic>
      <p:sp>
        <p:nvSpPr>
          <p:cNvPr id="17" name="textruta 16">
            <a:extLst>
              <a:ext uri="{FF2B5EF4-FFF2-40B4-BE49-F238E27FC236}">
                <a16:creationId xmlns:a16="http://schemas.microsoft.com/office/drawing/2014/main" id="{099CE2C5-3243-52E7-3516-5ACC0D0CA54A}"/>
              </a:ext>
            </a:extLst>
          </p:cNvPr>
          <p:cNvSpPr txBox="1"/>
          <p:nvPr/>
        </p:nvSpPr>
        <p:spPr>
          <a:xfrm>
            <a:off x="171737" y="4007371"/>
            <a:ext cx="1809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dam mocka dubb</a:t>
            </a: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9021D238-A869-EB55-C6CD-620D8A8787E9}"/>
              </a:ext>
            </a:extLst>
          </p:cNvPr>
          <p:cNvSpPr txBox="1"/>
          <p:nvPr/>
        </p:nvSpPr>
        <p:spPr>
          <a:xfrm>
            <a:off x="1815762" y="4943242"/>
            <a:ext cx="2763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dam mocka/softshell brodd</a:t>
            </a: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02EAEF0E-E429-0372-E4F1-6BCB62F19E21}"/>
              </a:ext>
            </a:extLst>
          </p:cNvPr>
          <p:cNvSpPr txBox="1"/>
          <p:nvPr/>
        </p:nvSpPr>
        <p:spPr>
          <a:xfrm>
            <a:off x="5000488" y="5223766"/>
            <a:ext cx="1790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herr mocka dubb</a:t>
            </a:r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511A01BE-D997-54AA-3037-983706CC5827}"/>
              </a:ext>
            </a:extLst>
          </p:cNvPr>
          <p:cNvSpPr txBox="1"/>
          <p:nvPr/>
        </p:nvSpPr>
        <p:spPr>
          <a:xfrm>
            <a:off x="7085258" y="4758576"/>
            <a:ext cx="2743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herr mocka/softshell brodd</a:t>
            </a:r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FF9855CB-1EE2-C1A5-BEE2-4BEB075064D7}"/>
              </a:ext>
            </a:extLst>
          </p:cNvPr>
          <p:cNvSpPr txBox="1"/>
          <p:nvPr/>
        </p:nvSpPr>
        <p:spPr>
          <a:xfrm>
            <a:off x="9806551" y="3822705"/>
            <a:ext cx="2473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dam/herr softshell dubb</a:t>
            </a:r>
          </a:p>
        </p:txBody>
      </p:sp>
      <p:pic>
        <p:nvPicPr>
          <p:cNvPr id="6" name="Bildobjekt 5" descr="En bild som visar Syntetiskt gummi, fotbeklädnader, skor&#10;&#10;Automatiskt genererad beskrivning">
            <a:extLst>
              <a:ext uri="{FF2B5EF4-FFF2-40B4-BE49-F238E27FC236}">
                <a16:creationId xmlns:a16="http://schemas.microsoft.com/office/drawing/2014/main" id="{E8F4047B-B7E5-2D3F-703E-8B849020E07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83" t="2143" r="26280" b="2143"/>
          <a:stretch/>
        </p:blipFill>
        <p:spPr>
          <a:xfrm>
            <a:off x="2393187" y="1340267"/>
            <a:ext cx="1428840" cy="3418309"/>
          </a:xfrm>
          <a:prstGeom prst="rect">
            <a:avLst/>
          </a:prstGeom>
        </p:spPr>
      </p:pic>
      <p:pic>
        <p:nvPicPr>
          <p:cNvPr id="10" name="Bildobjekt 9" descr="En bild som visar däck, Syntetiskt gummi, fotbeklädnader, gängor&#10;&#10;Automatiskt genererad beskrivning">
            <a:extLst>
              <a:ext uri="{FF2B5EF4-FFF2-40B4-BE49-F238E27FC236}">
                <a16:creationId xmlns:a16="http://schemas.microsoft.com/office/drawing/2014/main" id="{7572C820-BB2E-F218-4F0C-D9A3FE2830B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71" t="2500" r="20774" b="3378"/>
          <a:stretch/>
        </p:blipFill>
        <p:spPr>
          <a:xfrm>
            <a:off x="7707792" y="949922"/>
            <a:ext cx="1519354" cy="3685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591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>
            <a:extLst>
              <a:ext uri="{FF2B5EF4-FFF2-40B4-BE49-F238E27FC236}">
                <a16:creationId xmlns:a16="http://schemas.microsoft.com/office/drawing/2014/main" id="{65672C2D-D6F7-8345-BB3C-46AC038BBCA6}"/>
              </a:ext>
            </a:extLst>
          </p:cNvPr>
          <p:cNvSpPr txBox="1"/>
          <p:nvPr/>
        </p:nvSpPr>
        <p:spPr>
          <a:xfrm>
            <a:off x="3935374" y="668613"/>
            <a:ext cx="17139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Woodford Lady </a:t>
            </a:r>
          </a:p>
          <a:p>
            <a:r>
              <a:rPr lang="sv-SE" dirty="0"/>
              <a:t>03220903 dubb 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1CDD953D-96C6-E6E8-0C79-411135C38B24}"/>
              </a:ext>
            </a:extLst>
          </p:cNvPr>
          <p:cNvSpPr txBox="1"/>
          <p:nvPr/>
        </p:nvSpPr>
        <p:spPr>
          <a:xfrm>
            <a:off x="9299121" y="668614"/>
            <a:ext cx="17374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Woodford Lady</a:t>
            </a:r>
          </a:p>
          <a:p>
            <a:r>
              <a:rPr lang="sv-SE" dirty="0"/>
              <a:t>03220904 brodd</a:t>
            </a:r>
          </a:p>
        </p:txBody>
      </p:sp>
      <p:pic>
        <p:nvPicPr>
          <p:cNvPr id="12" name="Bildobjekt 11" descr="En bild som visar text, clipart, natthimmel&#10;&#10;Automatiskt genererad beskrivning">
            <a:extLst>
              <a:ext uri="{FF2B5EF4-FFF2-40B4-BE49-F238E27FC236}">
                <a16:creationId xmlns:a16="http://schemas.microsoft.com/office/drawing/2014/main" id="{91416EA5-FDDE-E42E-50F7-F24BE7DEFD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7139" y="6228838"/>
            <a:ext cx="1806755" cy="397486"/>
          </a:xfrm>
          <a:prstGeom prst="rect">
            <a:avLst/>
          </a:prstGeom>
        </p:spPr>
      </p:pic>
      <p:pic>
        <p:nvPicPr>
          <p:cNvPr id="16" name="Bildobjekt 15" descr="En bild som visar fotbeklädnader, klädsel, sko, Utomhussko&#10;&#10;Automatiskt genererad beskrivning">
            <a:extLst>
              <a:ext uri="{FF2B5EF4-FFF2-40B4-BE49-F238E27FC236}">
                <a16:creationId xmlns:a16="http://schemas.microsoft.com/office/drawing/2014/main" id="{CA7B3780-B996-4C13-6800-DFB63C91DE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476" y="360025"/>
            <a:ext cx="3126645" cy="2643058"/>
          </a:xfrm>
          <a:prstGeom prst="rect">
            <a:avLst/>
          </a:prstGeom>
        </p:spPr>
      </p:pic>
      <p:pic>
        <p:nvPicPr>
          <p:cNvPr id="18" name="Bildobjekt 17" descr="En bild som visar fotbeklädnader, klädsel, sko, Utomhussko&#10;&#10;Automatiskt genererad beskrivning">
            <a:extLst>
              <a:ext uri="{FF2B5EF4-FFF2-40B4-BE49-F238E27FC236}">
                <a16:creationId xmlns:a16="http://schemas.microsoft.com/office/drawing/2014/main" id="{7E19D4BA-80D8-DAD7-07F0-6323694082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406442"/>
            <a:ext cx="3393835" cy="2782944"/>
          </a:xfrm>
          <a:prstGeom prst="rect">
            <a:avLst/>
          </a:prstGeom>
        </p:spPr>
      </p:pic>
      <p:sp>
        <p:nvSpPr>
          <p:cNvPr id="11" name="textruta 10">
            <a:extLst>
              <a:ext uri="{FF2B5EF4-FFF2-40B4-BE49-F238E27FC236}">
                <a16:creationId xmlns:a16="http://schemas.microsoft.com/office/drawing/2014/main" id="{5B83C48C-ADC0-AFDB-CDEC-149B3B7A0CEF}"/>
              </a:ext>
            </a:extLst>
          </p:cNvPr>
          <p:cNvSpPr txBox="1"/>
          <p:nvPr/>
        </p:nvSpPr>
        <p:spPr>
          <a:xfrm>
            <a:off x="8562110" y="3702903"/>
            <a:ext cx="1737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Woodford Man </a:t>
            </a:r>
          </a:p>
          <a:p>
            <a:r>
              <a:rPr lang="sv-SE" dirty="0"/>
              <a:t>03220906 brodd</a:t>
            </a:r>
          </a:p>
        </p:txBody>
      </p:sp>
      <p:pic>
        <p:nvPicPr>
          <p:cNvPr id="4" name="Bildobjekt 3" descr="En bild som visar fotbeklädnader, klädsel, sko, stövel&#10;&#10;Automatiskt genererad beskrivning">
            <a:extLst>
              <a:ext uri="{FF2B5EF4-FFF2-40B4-BE49-F238E27FC236}">
                <a16:creationId xmlns:a16="http://schemas.microsoft.com/office/drawing/2014/main" id="{9F1E1CC4-A1AC-9571-8502-3453B13D86C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42" y="469281"/>
            <a:ext cx="3508338" cy="2839805"/>
          </a:xfrm>
          <a:prstGeom prst="rect">
            <a:avLst/>
          </a:prstGeom>
        </p:spPr>
      </p:pic>
      <p:pic>
        <p:nvPicPr>
          <p:cNvPr id="10" name="Bildobjekt 9" descr="En bild som visar fotbeklädnader, klädsel, sko, stövel&#10;&#10;Automatiskt genererad beskrivning">
            <a:extLst>
              <a:ext uri="{FF2B5EF4-FFF2-40B4-BE49-F238E27FC236}">
                <a16:creationId xmlns:a16="http://schemas.microsoft.com/office/drawing/2014/main" id="{5FAAF25D-5068-1A08-9D70-2E12101087D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27" y="3605776"/>
            <a:ext cx="3505568" cy="2958310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F6972990-ED52-3B14-46DB-A2483D55F7E7}"/>
              </a:ext>
            </a:extLst>
          </p:cNvPr>
          <p:cNvSpPr txBox="1"/>
          <p:nvPr/>
        </p:nvSpPr>
        <p:spPr>
          <a:xfrm>
            <a:off x="3228492" y="3864855"/>
            <a:ext cx="16610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Woodford Man</a:t>
            </a:r>
          </a:p>
          <a:p>
            <a:r>
              <a:rPr lang="sv-SE" dirty="0"/>
              <a:t>03220905 dubb</a:t>
            </a:r>
          </a:p>
        </p:txBody>
      </p:sp>
    </p:spTree>
    <p:extLst>
      <p:ext uri="{BB962C8B-B14F-4D97-AF65-F5344CB8AC3E}">
        <p14:creationId xmlns:p14="http://schemas.microsoft.com/office/powerpoint/2010/main" val="895902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En bild som visar text, clipart, natthimmel&#10;&#10;Automatiskt genererad beskrivning">
            <a:extLst>
              <a:ext uri="{FF2B5EF4-FFF2-40B4-BE49-F238E27FC236}">
                <a16:creationId xmlns:a16="http://schemas.microsoft.com/office/drawing/2014/main" id="{11256CC5-357C-8747-66F6-4753759B87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7139" y="6228838"/>
            <a:ext cx="1806755" cy="397486"/>
          </a:xfrm>
          <a:prstGeom prst="rect">
            <a:avLst/>
          </a:prstGeom>
        </p:spPr>
      </p:pic>
      <p:pic>
        <p:nvPicPr>
          <p:cNvPr id="4" name="Bildobjekt 3" descr="En bild som visar klädsel, fotbeklädnader, sko, mocka&#10;&#10;Automatiskt genererad beskrivning">
            <a:extLst>
              <a:ext uri="{FF2B5EF4-FFF2-40B4-BE49-F238E27FC236}">
                <a16:creationId xmlns:a16="http://schemas.microsoft.com/office/drawing/2014/main" id="{EAD337AE-FF34-8626-BA09-5BB074F3FE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35" y="674229"/>
            <a:ext cx="3667648" cy="3154176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06BB0DFB-5891-0BFB-0DF9-259219DE0E3E}"/>
              </a:ext>
            </a:extLst>
          </p:cNvPr>
          <p:cNvSpPr txBox="1"/>
          <p:nvPr/>
        </p:nvSpPr>
        <p:spPr>
          <a:xfrm>
            <a:off x="3899675" y="839122"/>
            <a:ext cx="1737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Morden </a:t>
            </a:r>
          </a:p>
          <a:p>
            <a:r>
              <a:rPr lang="sv-SE" dirty="0"/>
              <a:t>03220911 dubb</a:t>
            </a:r>
          </a:p>
        </p:txBody>
      </p:sp>
      <p:pic>
        <p:nvPicPr>
          <p:cNvPr id="7" name="Bildobjekt 6" descr="En bild som visar klädsel, fotbeklädnader, sko, stövel&#10;&#10;Automatiskt genererad beskrivning">
            <a:extLst>
              <a:ext uri="{FF2B5EF4-FFF2-40B4-BE49-F238E27FC236}">
                <a16:creationId xmlns:a16="http://schemas.microsoft.com/office/drawing/2014/main" id="{A7298CFE-9503-F672-60D0-CF0B37B4AC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055" y="919830"/>
            <a:ext cx="3511682" cy="3064918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CB8D13DA-3B8B-2164-F64E-25C4D3E78791}"/>
              </a:ext>
            </a:extLst>
          </p:cNvPr>
          <p:cNvSpPr txBox="1"/>
          <p:nvPr/>
        </p:nvSpPr>
        <p:spPr>
          <a:xfrm>
            <a:off x="9548523" y="1485453"/>
            <a:ext cx="1737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Morden </a:t>
            </a:r>
          </a:p>
          <a:p>
            <a:r>
              <a:rPr lang="sv-SE" dirty="0"/>
              <a:t>03220912 brodd</a:t>
            </a:r>
          </a:p>
        </p:txBody>
      </p:sp>
      <p:pic>
        <p:nvPicPr>
          <p:cNvPr id="9" name="Bildobjekt 8" descr="En bild som visar fotbeklädnader, klädsel, sko, mocka&#10;&#10;Automatiskt genererad beskrivning">
            <a:extLst>
              <a:ext uri="{FF2B5EF4-FFF2-40B4-BE49-F238E27FC236}">
                <a16:creationId xmlns:a16="http://schemas.microsoft.com/office/drawing/2014/main" id="{025BFD6A-4CCA-AEFB-C560-AB7D1B14E1B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665" y="3429000"/>
            <a:ext cx="3667648" cy="3119538"/>
          </a:xfrm>
          <a:prstGeom prst="rect">
            <a:avLst/>
          </a:prstGeom>
        </p:spPr>
      </p:pic>
      <p:sp>
        <p:nvSpPr>
          <p:cNvPr id="20" name="textruta 19"/>
          <p:cNvSpPr txBox="1"/>
          <p:nvPr/>
        </p:nvSpPr>
        <p:spPr>
          <a:xfrm>
            <a:off x="6325160" y="5781250"/>
            <a:ext cx="16610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/>
              <a:t>Romina</a:t>
            </a:r>
            <a:endParaRPr lang="sv-SE" dirty="0"/>
          </a:p>
          <a:p>
            <a:r>
              <a:rPr lang="sv-SE" dirty="0"/>
              <a:t>03220913 dubb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2A19ED99-B6EF-FF5D-932C-B6A25523C9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2938" y="2332959"/>
            <a:ext cx="1026097" cy="956922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DFAA3192-4B09-CACC-C7FE-84D3912336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29873" y="1568704"/>
            <a:ext cx="1030313" cy="95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176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8DBDA2AF-1C69-E8D7-733E-4C3422B2523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3" r="3417" b="3689"/>
          <a:stretch/>
        </p:blipFill>
        <p:spPr>
          <a:xfrm>
            <a:off x="6305964" y="1155026"/>
            <a:ext cx="2569701" cy="2337780"/>
          </a:xfrm>
          <a:prstGeom prst="rect">
            <a:avLst/>
          </a:prstGeom>
        </p:spPr>
      </p:pic>
      <p:pic>
        <p:nvPicPr>
          <p:cNvPr id="4" name="Bildobjekt 3" descr="En bild som visar fotbeklädnader, klädsel, sko, stövel&#10;&#10;Automatiskt genererad beskrivning">
            <a:extLst>
              <a:ext uri="{FF2B5EF4-FFF2-40B4-BE49-F238E27FC236}">
                <a16:creationId xmlns:a16="http://schemas.microsoft.com/office/drawing/2014/main" id="{292EE6F1-8C9E-A66D-6505-FFE490DBED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816" y="2750679"/>
            <a:ext cx="2648217" cy="2203316"/>
          </a:xfrm>
          <a:prstGeom prst="rect">
            <a:avLst/>
          </a:prstGeom>
        </p:spPr>
      </p:pic>
      <p:pic>
        <p:nvPicPr>
          <p:cNvPr id="15" name="Bildobjekt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56649" y="1942552"/>
            <a:ext cx="808264" cy="693965"/>
          </a:xfrm>
          <a:prstGeom prst="rect">
            <a:avLst/>
          </a:prstGeom>
        </p:spPr>
      </p:pic>
      <p:pic>
        <p:nvPicPr>
          <p:cNvPr id="16" name="Bildobjekt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965" y="140814"/>
            <a:ext cx="2769881" cy="2337780"/>
          </a:xfrm>
          <a:prstGeom prst="rect">
            <a:avLst/>
          </a:prstGeom>
        </p:spPr>
      </p:pic>
      <p:sp>
        <p:nvSpPr>
          <p:cNvPr id="17" name="textruta 16"/>
          <p:cNvSpPr txBox="1"/>
          <p:nvPr/>
        </p:nvSpPr>
        <p:spPr>
          <a:xfrm>
            <a:off x="9940116" y="371525"/>
            <a:ext cx="17374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Timor Man</a:t>
            </a:r>
          </a:p>
          <a:p>
            <a:r>
              <a:rPr lang="sv-SE" dirty="0"/>
              <a:t>03220909 dubb</a:t>
            </a:r>
          </a:p>
          <a:p>
            <a:r>
              <a:rPr lang="sv-SE" dirty="0"/>
              <a:t>03220910 brodd</a:t>
            </a:r>
          </a:p>
        </p:txBody>
      </p:sp>
      <p:pic>
        <p:nvPicPr>
          <p:cNvPr id="18" name="Bildobjekt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91942" y="1375461"/>
            <a:ext cx="808264" cy="693965"/>
          </a:xfrm>
          <a:prstGeom prst="rect">
            <a:avLst/>
          </a:prstGeom>
        </p:spPr>
      </p:pic>
      <p:sp>
        <p:nvSpPr>
          <p:cNvPr id="7" name="textruta 6"/>
          <p:cNvSpPr txBox="1"/>
          <p:nvPr/>
        </p:nvSpPr>
        <p:spPr>
          <a:xfrm>
            <a:off x="3756649" y="5582507"/>
            <a:ext cx="2028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/>
              <a:t>Olara</a:t>
            </a:r>
            <a:r>
              <a:rPr lang="sv-SE" dirty="0"/>
              <a:t> </a:t>
            </a:r>
          </a:p>
          <a:p>
            <a:r>
              <a:rPr lang="sv-SE" dirty="0"/>
              <a:t>03220914 dubb</a:t>
            </a:r>
          </a:p>
        </p:txBody>
      </p:sp>
      <p:pic>
        <p:nvPicPr>
          <p:cNvPr id="3" name="Bildobjekt 2" descr="En bild som visar text, clipart, natthimmel&#10;&#10;Automatiskt genererad beskrivning">
            <a:extLst>
              <a:ext uri="{FF2B5EF4-FFF2-40B4-BE49-F238E27FC236}">
                <a16:creationId xmlns:a16="http://schemas.microsoft.com/office/drawing/2014/main" id="{8703FD6E-A62E-DF82-C333-DDEE6FCA338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7139" y="6228838"/>
            <a:ext cx="1806755" cy="397486"/>
          </a:xfrm>
          <a:prstGeom prst="rect">
            <a:avLst/>
          </a:prstGeom>
        </p:spPr>
      </p:pic>
      <p:pic>
        <p:nvPicPr>
          <p:cNvPr id="5" name="Bildobjekt 4" descr="En bild som visar fotbeklädnader, klädsel, sko, mocka&#10;&#10;Automatiskt genererad beskrivning">
            <a:extLst>
              <a:ext uri="{FF2B5EF4-FFF2-40B4-BE49-F238E27FC236}">
                <a16:creationId xmlns:a16="http://schemas.microsoft.com/office/drawing/2014/main" id="{FA9B2C19-EA7F-F5A5-F7A8-EA6E6E74D92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324" y="3993102"/>
            <a:ext cx="3063670" cy="2530932"/>
          </a:xfrm>
          <a:prstGeom prst="rect">
            <a:avLst/>
          </a:prstGeom>
        </p:spPr>
      </p:pic>
      <p:pic>
        <p:nvPicPr>
          <p:cNvPr id="12" name="Bildobjekt 11" descr="En bild som visar fotbeklädnader, klädsel, sko, mocka&#10;&#10;Automatiskt genererad beskrivning">
            <a:extLst>
              <a:ext uri="{FF2B5EF4-FFF2-40B4-BE49-F238E27FC236}">
                <a16:creationId xmlns:a16="http://schemas.microsoft.com/office/drawing/2014/main" id="{D1471A8E-4DC1-629E-3A67-BD65BDE9050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79" y="581472"/>
            <a:ext cx="2769881" cy="2268225"/>
          </a:xfrm>
          <a:prstGeom prst="rect">
            <a:avLst/>
          </a:prstGeom>
        </p:spPr>
      </p:pic>
      <p:sp>
        <p:nvSpPr>
          <p:cNvPr id="14" name="textruta 13"/>
          <p:cNvSpPr txBox="1"/>
          <p:nvPr/>
        </p:nvSpPr>
        <p:spPr>
          <a:xfrm>
            <a:off x="2749194" y="800347"/>
            <a:ext cx="17374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Timor Lady</a:t>
            </a:r>
          </a:p>
          <a:p>
            <a:r>
              <a:rPr lang="sv-SE" dirty="0"/>
              <a:t>03220907 dubb</a:t>
            </a:r>
          </a:p>
          <a:p>
            <a:r>
              <a:rPr lang="sv-SE" dirty="0"/>
              <a:t>03220908 brodd</a:t>
            </a:r>
          </a:p>
        </p:txBody>
      </p:sp>
    </p:spTree>
    <p:extLst>
      <p:ext uri="{BB962C8B-B14F-4D97-AF65-F5344CB8AC3E}">
        <p14:creationId xmlns:p14="http://schemas.microsoft.com/office/powerpoint/2010/main" val="1344366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Bildobjekt 19" descr="En bild som visar klädsel, fotbeklädnader, sko, Snökänga&#10;&#10;Automatiskt genererad beskrivning">
            <a:extLst>
              <a:ext uri="{FF2B5EF4-FFF2-40B4-BE49-F238E27FC236}">
                <a16:creationId xmlns:a16="http://schemas.microsoft.com/office/drawing/2014/main" id="{D33645A3-EC1D-6C2F-7B72-94C4EF073A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1" t="3378" r="2445" b="6667"/>
          <a:stretch/>
        </p:blipFill>
        <p:spPr>
          <a:xfrm>
            <a:off x="5620697" y="3704215"/>
            <a:ext cx="2905410" cy="2622269"/>
          </a:xfrm>
          <a:prstGeom prst="rect">
            <a:avLst/>
          </a:prstGeom>
        </p:spPr>
      </p:pic>
      <p:sp>
        <p:nvSpPr>
          <p:cNvPr id="7" name="textruta 6"/>
          <p:cNvSpPr txBox="1"/>
          <p:nvPr/>
        </p:nvSpPr>
        <p:spPr>
          <a:xfrm>
            <a:off x="8974871" y="538663"/>
            <a:ext cx="16610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/>
              <a:t>Kenton</a:t>
            </a:r>
            <a:endParaRPr lang="sv-SE" dirty="0"/>
          </a:p>
          <a:p>
            <a:r>
              <a:rPr lang="sv-SE" dirty="0"/>
              <a:t>03220918 dubb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FF95BFCF-2541-8B43-A04B-96F9C11E9415}"/>
              </a:ext>
            </a:extLst>
          </p:cNvPr>
          <p:cNvSpPr txBox="1"/>
          <p:nvPr/>
        </p:nvSpPr>
        <p:spPr>
          <a:xfrm>
            <a:off x="8526107" y="4335090"/>
            <a:ext cx="17374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/>
              <a:t>Kenton</a:t>
            </a:r>
            <a:endParaRPr lang="sv-SE" dirty="0"/>
          </a:p>
          <a:p>
            <a:r>
              <a:rPr lang="sv-SE" dirty="0"/>
              <a:t>03220919 brodd</a:t>
            </a:r>
          </a:p>
        </p:txBody>
      </p:sp>
      <p:pic>
        <p:nvPicPr>
          <p:cNvPr id="2" name="Bildobjekt 1" descr="En bild som visar text, clipart, natthimmel&#10;&#10;Automatiskt genererad beskrivning">
            <a:extLst>
              <a:ext uri="{FF2B5EF4-FFF2-40B4-BE49-F238E27FC236}">
                <a16:creationId xmlns:a16="http://schemas.microsoft.com/office/drawing/2014/main" id="{22392E88-181B-794B-85AB-8B7B64F830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7139" y="6228838"/>
            <a:ext cx="1806755" cy="397486"/>
          </a:xfrm>
          <a:prstGeom prst="rect">
            <a:avLst/>
          </a:prstGeom>
        </p:spPr>
      </p:pic>
      <p:pic>
        <p:nvPicPr>
          <p:cNvPr id="21" name="Bildobjekt 20">
            <a:extLst>
              <a:ext uri="{FF2B5EF4-FFF2-40B4-BE49-F238E27FC236}">
                <a16:creationId xmlns:a16="http://schemas.microsoft.com/office/drawing/2014/main" id="{03618763-33C6-A04C-D781-098789727B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6643" y="4981421"/>
            <a:ext cx="1026097" cy="956922"/>
          </a:xfrm>
          <a:prstGeom prst="rect">
            <a:avLst/>
          </a:prstGeom>
        </p:spPr>
      </p:pic>
      <p:pic>
        <p:nvPicPr>
          <p:cNvPr id="4" name="Bildobjekt 3" descr="En bild som visar klädsel, fotbeklädnader, sko, stövel&#10;&#10;Automatiskt genererad beskrivning">
            <a:extLst>
              <a:ext uri="{FF2B5EF4-FFF2-40B4-BE49-F238E27FC236}">
                <a16:creationId xmlns:a16="http://schemas.microsoft.com/office/drawing/2014/main" id="{280DD462-A35E-02A9-0CE6-D23D3BFC055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81" y="442077"/>
            <a:ext cx="2923007" cy="2867794"/>
          </a:xfrm>
          <a:prstGeom prst="rect">
            <a:avLst/>
          </a:prstGeom>
        </p:spPr>
      </p:pic>
      <p:pic>
        <p:nvPicPr>
          <p:cNvPr id="6" name="Bildobjekt 5" descr="En bild som visar klädsel, fotbeklädnader, sko, stövel&#10;&#10;Automatiskt genererad beskrivning">
            <a:extLst>
              <a:ext uri="{FF2B5EF4-FFF2-40B4-BE49-F238E27FC236}">
                <a16:creationId xmlns:a16="http://schemas.microsoft.com/office/drawing/2014/main" id="{DBB74B75-2E11-73B3-492C-2332D7D115D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410" y="289619"/>
            <a:ext cx="3190461" cy="2853690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AAA79E24-824C-A0DB-A634-2B9C0C0C53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691" y="1323993"/>
            <a:ext cx="1026097" cy="956922"/>
          </a:xfrm>
          <a:prstGeom prst="rect">
            <a:avLst/>
          </a:prstGeom>
        </p:spPr>
      </p:pic>
      <p:sp>
        <p:nvSpPr>
          <p:cNvPr id="9" name="textruta 8"/>
          <p:cNvSpPr txBox="1"/>
          <p:nvPr/>
        </p:nvSpPr>
        <p:spPr>
          <a:xfrm>
            <a:off x="2890380" y="1070133"/>
            <a:ext cx="1661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/>
              <a:t>Keizer</a:t>
            </a:r>
            <a:endParaRPr lang="sv-SE" dirty="0"/>
          </a:p>
          <a:p>
            <a:r>
              <a:rPr lang="sv-SE" dirty="0"/>
              <a:t>03220915 dubb</a:t>
            </a:r>
          </a:p>
        </p:txBody>
      </p:sp>
      <p:pic>
        <p:nvPicPr>
          <p:cNvPr id="16" name="Bildobjekt 15" descr="En bild som visar klädsel, fotbeklädnader, sko, Snökänga&#10;&#10;Automatiskt genererad beskrivning">
            <a:extLst>
              <a:ext uri="{FF2B5EF4-FFF2-40B4-BE49-F238E27FC236}">
                <a16:creationId xmlns:a16="http://schemas.microsoft.com/office/drawing/2014/main" id="{F45C400E-899D-B7F3-C361-A39FD970ECE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78" y="3688721"/>
            <a:ext cx="2905410" cy="2677819"/>
          </a:xfrm>
          <a:prstGeom prst="rect">
            <a:avLst/>
          </a:prstGeom>
        </p:spPr>
      </p:pic>
      <p:sp>
        <p:nvSpPr>
          <p:cNvPr id="15" name="textruta 14"/>
          <p:cNvSpPr txBox="1"/>
          <p:nvPr/>
        </p:nvSpPr>
        <p:spPr>
          <a:xfrm>
            <a:off x="2990745" y="3836570"/>
            <a:ext cx="16610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/>
              <a:t>Taty</a:t>
            </a:r>
            <a:endParaRPr lang="sv-SE" dirty="0"/>
          </a:p>
          <a:p>
            <a:r>
              <a:rPr lang="sv-SE" dirty="0"/>
              <a:t>03220917 dubb</a:t>
            </a:r>
          </a:p>
        </p:txBody>
      </p:sp>
    </p:spTree>
    <p:extLst>
      <p:ext uri="{BB962C8B-B14F-4D97-AF65-F5344CB8AC3E}">
        <p14:creationId xmlns:p14="http://schemas.microsoft.com/office/powerpoint/2010/main" val="3685152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553CFA31-4268-C298-0351-1433CAD985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914" y="289968"/>
            <a:ext cx="3247683" cy="2836309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95A17F31-B0B8-3BE0-9C25-0FED7F5B06C2}"/>
              </a:ext>
            </a:extLst>
          </p:cNvPr>
          <p:cNvSpPr txBox="1"/>
          <p:nvPr/>
        </p:nvSpPr>
        <p:spPr>
          <a:xfrm>
            <a:off x="8164279" y="581628"/>
            <a:ext cx="17139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Kara</a:t>
            </a:r>
          </a:p>
          <a:p>
            <a:r>
              <a:rPr lang="sv-SE" dirty="0"/>
              <a:t>03220921 dubb 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CE817F9D-EFBB-291F-2016-5EA9FD0CE5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8979" y="1749173"/>
            <a:ext cx="688848" cy="780288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417B99A5-257F-8108-FC06-F2CC2756544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81851" y="1849449"/>
            <a:ext cx="808264" cy="693965"/>
          </a:xfrm>
          <a:prstGeom prst="rect">
            <a:avLst/>
          </a:prstGeom>
        </p:spPr>
      </p:pic>
      <p:pic>
        <p:nvPicPr>
          <p:cNvPr id="2" name="Bildobjekt 1" descr="En bild som visar text, clipart, natthimmel&#10;&#10;Automatiskt genererad beskrivning">
            <a:extLst>
              <a:ext uri="{FF2B5EF4-FFF2-40B4-BE49-F238E27FC236}">
                <a16:creationId xmlns:a16="http://schemas.microsoft.com/office/drawing/2014/main" id="{93EB70BA-C95F-1A29-BF60-23824D5811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7139" y="6228838"/>
            <a:ext cx="1806755" cy="397486"/>
          </a:xfrm>
          <a:prstGeom prst="rect">
            <a:avLst/>
          </a:prstGeom>
        </p:spPr>
      </p:pic>
      <p:pic>
        <p:nvPicPr>
          <p:cNvPr id="19" name="Bildobjekt 18" descr="En bild som visar fotbeklädnader, klädsel, sko, Utomhussko&#10;&#10;Automatiskt genererad beskrivning">
            <a:extLst>
              <a:ext uri="{FF2B5EF4-FFF2-40B4-BE49-F238E27FC236}">
                <a16:creationId xmlns:a16="http://schemas.microsoft.com/office/drawing/2014/main" id="{8ED5618D-C6D8-8753-27CA-1AC93F2B010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969" y="3417937"/>
            <a:ext cx="3570027" cy="2789381"/>
          </a:xfrm>
          <a:prstGeom prst="rect">
            <a:avLst/>
          </a:prstGeom>
        </p:spPr>
      </p:pic>
      <p:sp>
        <p:nvSpPr>
          <p:cNvPr id="16" name="textruta 15"/>
          <p:cNvSpPr txBox="1"/>
          <p:nvPr/>
        </p:nvSpPr>
        <p:spPr>
          <a:xfrm>
            <a:off x="1001694" y="4022993"/>
            <a:ext cx="16610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Henni Lady</a:t>
            </a:r>
          </a:p>
          <a:p>
            <a:r>
              <a:rPr lang="sv-SE" dirty="0"/>
              <a:t>03220922 dubb</a:t>
            </a:r>
          </a:p>
        </p:txBody>
      </p:sp>
      <p:sp>
        <p:nvSpPr>
          <p:cNvPr id="22" name="textruta 21">
            <a:extLst>
              <a:ext uri="{FF2B5EF4-FFF2-40B4-BE49-F238E27FC236}">
                <a16:creationId xmlns:a16="http://schemas.microsoft.com/office/drawing/2014/main" id="{9D1DE19B-81C8-FBDD-3E8D-12A0BF63C852}"/>
              </a:ext>
            </a:extLst>
          </p:cNvPr>
          <p:cNvSpPr txBox="1"/>
          <p:nvPr/>
        </p:nvSpPr>
        <p:spPr>
          <a:xfrm>
            <a:off x="8424951" y="4030509"/>
            <a:ext cx="16610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Henni Man</a:t>
            </a:r>
          </a:p>
          <a:p>
            <a:r>
              <a:rPr lang="sv-SE" dirty="0"/>
              <a:t>03220924 dubb</a:t>
            </a:r>
          </a:p>
        </p:txBody>
      </p:sp>
      <p:pic>
        <p:nvPicPr>
          <p:cNvPr id="23" name="Bildobjekt 22">
            <a:extLst>
              <a:ext uri="{FF2B5EF4-FFF2-40B4-BE49-F238E27FC236}">
                <a16:creationId xmlns:a16="http://schemas.microsoft.com/office/drawing/2014/main" id="{72D86867-5991-50C5-69DF-C92EA4B86A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278" y="3956014"/>
            <a:ext cx="688848" cy="780288"/>
          </a:xfrm>
          <a:prstGeom prst="rect">
            <a:avLst/>
          </a:prstGeom>
        </p:spPr>
      </p:pic>
      <p:pic>
        <p:nvPicPr>
          <p:cNvPr id="24" name="Bildobjekt 23">
            <a:extLst>
              <a:ext uri="{FF2B5EF4-FFF2-40B4-BE49-F238E27FC236}">
                <a16:creationId xmlns:a16="http://schemas.microsoft.com/office/drawing/2014/main" id="{2C548D82-6E4C-7F2A-D9C8-F77D089C13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1322" y="4784904"/>
            <a:ext cx="688848" cy="780288"/>
          </a:xfrm>
          <a:prstGeom prst="rect">
            <a:avLst/>
          </a:prstGeom>
        </p:spPr>
      </p:pic>
      <p:pic>
        <p:nvPicPr>
          <p:cNvPr id="26" name="Bildobjekt 25">
            <a:extLst>
              <a:ext uri="{FF2B5EF4-FFF2-40B4-BE49-F238E27FC236}">
                <a16:creationId xmlns:a16="http://schemas.microsoft.com/office/drawing/2014/main" id="{09812B41-E65E-B017-31C1-C307CD28C6F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54969" y="3999175"/>
            <a:ext cx="808264" cy="693965"/>
          </a:xfrm>
          <a:prstGeom prst="rect">
            <a:avLst/>
          </a:prstGeom>
        </p:spPr>
      </p:pic>
      <p:pic>
        <p:nvPicPr>
          <p:cNvPr id="27" name="Bildobjekt 26">
            <a:extLst>
              <a:ext uri="{FF2B5EF4-FFF2-40B4-BE49-F238E27FC236}">
                <a16:creationId xmlns:a16="http://schemas.microsoft.com/office/drawing/2014/main" id="{FF63BCE5-50E3-D4C4-9A7E-0EAAD6E87B3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00170" y="4828065"/>
            <a:ext cx="808264" cy="693965"/>
          </a:xfrm>
          <a:prstGeom prst="rect">
            <a:avLst/>
          </a:prstGeom>
        </p:spPr>
      </p:pic>
      <p:pic>
        <p:nvPicPr>
          <p:cNvPr id="4" name="Bildobjekt 3" descr="En bild som visar fotbeklädnader, klädsel, sko, Utomhussko&#10;&#10;Automatiskt genererad beskrivning">
            <a:extLst>
              <a:ext uri="{FF2B5EF4-FFF2-40B4-BE49-F238E27FC236}">
                <a16:creationId xmlns:a16="http://schemas.microsoft.com/office/drawing/2014/main" id="{96F5CDD8-E230-6813-0301-F251A857E4A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48" y="1519754"/>
            <a:ext cx="3155933" cy="2465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949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objekt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306" y="4873274"/>
            <a:ext cx="688848" cy="780288"/>
          </a:xfrm>
          <a:prstGeom prst="rect">
            <a:avLst/>
          </a:prstGeom>
        </p:spPr>
      </p:pic>
      <p:pic>
        <p:nvPicPr>
          <p:cNvPr id="16" name="Bildobjekt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7340" y="5129461"/>
            <a:ext cx="688848" cy="780288"/>
          </a:xfrm>
          <a:prstGeom prst="rect">
            <a:avLst/>
          </a:prstGeom>
        </p:spPr>
      </p:pic>
      <p:pic>
        <p:nvPicPr>
          <p:cNvPr id="8" name="Bildobjekt 7" descr="En bild som visar text, clipart, natthimmel&#10;&#10;Automatiskt genererad beskrivning">
            <a:extLst>
              <a:ext uri="{FF2B5EF4-FFF2-40B4-BE49-F238E27FC236}">
                <a16:creationId xmlns:a16="http://schemas.microsoft.com/office/drawing/2014/main" id="{DC70FDA3-2E51-ECBB-9D64-DD0275E989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7139" y="6228838"/>
            <a:ext cx="1806755" cy="397486"/>
          </a:xfrm>
          <a:prstGeom prst="rect">
            <a:avLst/>
          </a:prstGeom>
        </p:spPr>
      </p:pic>
      <p:pic>
        <p:nvPicPr>
          <p:cNvPr id="21" name="Bildobjekt 20" descr="En bild som visar klädsel, fotbeklädnader, sko, Arbetsskor&#10;&#10;Automatiskt genererad beskrivning">
            <a:extLst>
              <a:ext uri="{FF2B5EF4-FFF2-40B4-BE49-F238E27FC236}">
                <a16:creationId xmlns:a16="http://schemas.microsoft.com/office/drawing/2014/main" id="{9D45EE97-8C0B-8113-7215-747100763B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39" y="3491805"/>
            <a:ext cx="3064174" cy="2561650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AA0B1D9E-782B-FC92-E0E1-10F4BD1A8878}"/>
              </a:ext>
            </a:extLst>
          </p:cNvPr>
          <p:cNvSpPr txBox="1"/>
          <p:nvPr/>
        </p:nvSpPr>
        <p:spPr>
          <a:xfrm>
            <a:off x="7649877" y="505665"/>
            <a:ext cx="17374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/>
              <a:t>Pinner</a:t>
            </a:r>
            <a:r>
              <a:rPr lang="sv-SE" dirty="0"/>
              <a:t> Lady</a:t>
            </a:r>
          </a:p>
          <a:p>
            <a:r>
              <a:rPr lang="sv-SE" dirty="0"/>
              <a:t>03220929 dubb</a:t>
            </a:r>
          </a:p>
          <a:p>
            <a:r>
              <a:rPr lang="sv-SE" dirty="0"/>
              <a:t>03220930 brodd</a:t>
            </a:r>
          </a:p>
        </p:txBody>
      </p:sp>
      <p:sp>
        <p:nvSpPr>
          <p:cNvPr id="14" name="textruta 13"/>
          <p:cNvSpPr txBox="1"/>
          <p:nvPr/>
        </p:nvSpPr>
        <p:spPr>
          <a:xfrm>
            <a:off x="3170999" y="3724357"/>
            <a:ext cx="17374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/>
              <a:t>Pinner</a:t>
            </a:r>
            <a:r>
              <a:rPr lang="sv-SE" dirty="0"/>
              <a:t> Man</a:t>
            </a:r>
          </a:p>
          <a:p>
            <a:r>
              <a:rPr lang="sv-SE" dirty="0"/>
              <a:t>03220931 dubb</a:t>
            </a:r>
          </a:p>
          <a:p>
            <a:r>
              <a:rPr lang="sv-SE" dirty="0"/>
              <a:t>03220932 brodd</a:t>
            </a:r>
          </a:p>
        </p:txBody>
      </p:sp>
      <p:pic>
        <p:nvPicPr>
          <p:cNvPr id="28" name="Bildobjekt 27">
            <a:extLst>
              <a:ext uri="{FF2B5EF4-FFF2-40B4-BE49-F238E27FC236}">
                <a16:creationId xmlns:a16="http://schemas.microsoft.com/office/drawing/2014/main" id="{0881CDBD-F5DD-DAEA-2FB6-D583D39053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716" y="1643095"/>
            <a:ext cx="688848" cy="780288"/>
          </a:xfrm>
          <a:prstGeom prst="rect">
            <a:avLst/>
          </a:prstGeom>
        </p:spPr>
      </p:pic>
      <p:pic>
        <p:nvPicPr>
          <p:cNvPr id="4" name="Bildobjekt 3" descr="En bild som visar klädsel, fotbeklädnader, sko, mocka&#10;&#10;Automatiskt genererad beskrivning">
            <a:extLst>
              <a:ext uri="{FF2B5EF4-FFF2-40B4-BE49-F238E27FC236}">
                <a16:creationId xmlns:a16="http://schemas.microsoft.com/office/drawing/2014/main" id="{E64DD3BD-4866-BD7D-AD83-C4ED7FFC3C8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493" y="133206"/>
            <a:ext cx="3180124" cy="2918647"/>
          </a:xfrm>
          <a:prstGeom prst="rect">
            <a:avLst/>
          </a:prstGeom>
        </p:spPr>
      </p:pic>
      <p:pic>
        <p:nvPicPr>
          <p:cNvPr id="10" name="Bildobjekt 9" descr="En bild som visar klädsel, fotbeklädnader, sko, Snökänga&#10;&#10;Automatiskt genererad beskrivning">
            <a:extLst>
              <a:ext uri="{FF2B5EF4-FFF2-40B4-BE49-F238E27FC236}">
                <a16:creationId xmlns:a16="http://schemas.microsoft.com/office/drawing/2014/main" id="{14631230-D22B-3130-1B54-3528189AC73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6359" y="1420751"/>
            <a:ext cx="2938307" cy="2433898"/>
          </a:xfrm>
          <a:prstGeom prst="rect">
            <a:avLst/>
          </a:prstGeom>
        </p:spPr>
      </p:pic>
      <p:pic>
        <p:nvPicPr>
          <p:cNvPr id="13" name="Bildobjekt 12" descr="En bild som visar klädsel, fotbeklädnader, sko, Arbetsskor&#10;&#10;Automatiskt genererad beskrivning">
            <a:extLst>
              <a:ext uri="{FF2B5EF4-FFF2-40B4-BE49-F238E27FC236}">
                <a16:creationId xmlns:a16="http://schemas.microsoft.com/office/drawing/2014/main" id="{53FC354C-2F1E-8F4C-0AD6-CEA8D0F7FCF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80" y="826115"/>
            <a:ext cx="3064174" cy="2561990"/>
          </a:xfrm>
          <a:prstGeom prst="rect">
            <a:avLst/>
          </a:prstGeom>
        </p:spPr>
      </p:pic>
      <p:pic>
        <p:nvPicPr>
          <p:cNvPr id="26" name="Bildobjekt 25" descr="En bild som visar fotbeklädnader, klädsel, sko, Snökänga&#10;&#10;Automatiskt genererad beskrivning">
            <a:extLst>
              <a:ext uri="{FF2B5EF4-FFF2-40B4-BE49-F238E27FC236}">
                <a16:creationId xmlns:a16="http://schemas.microsoft.com/office/drawing/2014/main" id="{B4466B50-2700-01E1-82DF-E252186F1CC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908" y="3724357"/>
            <a:ext cx="3426481" cy="3078122"/>
          </a:xfrm>
          <a:prstGeom prst="rect">
            <a:avLst/>
          </a:prstGeom>
        </p:spPr>
      </p:pic>
      <p:sp>
        <p:nvSpPr>
          <p:cNvPr id="20" name="textruta 19"/>
          <p:cNvSpPr txBox="1"/>
          <p:nvPr/>
        </p:nvSpPr>
        <p:spPr>
          <a:xfrm>
            <a:off x="8629316" y="4370688"/>
            <a:ext cx="16610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Sheen</a:t>
            </a:r>
          </a:p>
          <a:p>
            <a:r>
              <a:rPr lang="sv-SE" dirty="0"/>
              <a:t>03220926 dubb</a:t>
            </a:r>
          </a:p>
        </p:txBody>
      </p:sp>
    </p:spTree>
    <p:extLst>
      <p:ext uri="{BB962C8B-B14F-4D97-AF65-F5344CB8AC3E}">
        <p14:creationId xmlns:p14="http://schemas.microsoft.com/office/powerpoint/2010/main" val="2241610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4C6F39-DE79-6B1B-C2D0-7D7A5F6664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objekt 14">
            <a:extLst>
              <a:ext uri="{FF2B5EF4-FFF2-40B4-BE49-F238E27FC236}">
                <a16:creationId xmlns:a16="http://schemas.microsoft.com/office/drawing/2014/main" id="{F9197E41-E830-9A2A-5C1F-FBCCBB9E0C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650" y="2123355"/>
            <a:ext cx="688848" cy="780288"/>
          </a:xfrm>
          <a:prstGeom prst="rect">
            <a:avLst/>
          </a:prstGeom>
        </p:spPr>
      </p:pic>
      <p:pic>
        <p:nvPicPr>
          <p:cNvPr id="16" name="Bildobjekt 15">
            <a:extLst>
              <a:ext uri="{FF2B5EF4-FFF2-40B4-BE49-F238E27FC236}">
                <a16:creationId xmlns:a16="http://schemas.microsoft.com/office/drawing/2014/main" id="{1E2BE70F-A940-3DD7-1230-091B65CE21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780" y="4892791"/>
            <a:ext cx="688848" cy="780288"/>
          </a:xfrm>
          <a:prstGeom prst="rect">
            <a:avLst/>
          </a:prstGeom>
        </p:spPr>
      </p:pic>
      <p:sp>
        <p:nvSpPr>
          <p:cNvPr id="20" name="textruta 19">
            <a:extLst>
              <a:ext uri="{FF2B5EF4-FFF2-40B4-BE49-F238E27FC236}">
                <a16:creationId xmlns:a16="http://schemas.microsoft.com/office/drawing/2014/main" id="{E5BE8183-006F-7E08-7A2B-F85D729E5B3A}"/>
              </a:ext>
            </a:extLst>
          </p:cNvPr>
          <p:cNvSpPr txBox="1"/>
          <p:nvPr/>
        </p:nvSpPr>
        <p:spPr>
          <a:xfrm>
            <a:off x="9582653" y="3954356"/>
            <a:ext cx="17374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/>
              <a:t>Drayton</a:t>
            </a:r>
            <a:r>
              <a:rPr lang="sv-SE" dirty="0"/>
              <a:t> Man</a:t>
            </a:r>
          </a:p>
          <a:p>
            <a:r>
              <a:rPr lang="sv-SE" dirty="0"/>
              <a:t>03220935 brodd</a:t>
            </a:r>
          </a:p>
        </p:txBody>
      </p:sp>
      <p:pic>
        <p:nvPicPr>
          <p:cNvPr id="8" name="Bildobjekt 7" descr="En bild som visar text, clipart, natthimmel&#10;&#10;Automatiskt genererad beskrivning">
            <a:extLst>
              <a:ext uri="{FF2B5EF4-FFF2-40B4-BE49-F238E27FC236}">
                <a16:creationId xmlns:a16="http://schemas.microsoft.com/office/drawing/2014/main" id="{2A177893-A09D-62CD-3F7A-264E306A5E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7139" y="6228838"/>
            <a:ext cx="1806755" cy="397486"/>
          </a:xfrm>
          <a:prstGeom prst="rect">
            <a:avLst/>
          </a:prstGeom>
        </p:spPr>
      </p:pic>
      <p:sp>
        <p:nvSpPr>
          <p:cNvPr id="14" name="textruta 13">
            <a:extLst>
              <a:ext uri="{FF2B5EF4-FFF2-40B4-BE49-F238E27FC236}">
                <a16:creationId xmlns:a16="http://schemas.microsoft.com/office/drawing/2014/main" id="{31599061-2F9B-C843-BE55-0AABBE001D3B}"/>
              </a:ext>
            </a:extLst>
          </p:cNvPr>
          <p:cNvSpPr txBox="1"/>
          <p:nvPr/>
        </p:nvSpPr>
        <p:spPr>
          <a:xfrm>
            <a:off x="3452631" y="946197"/>
            <a:ext cx="16610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Bedford Lady</a:t>
            </a:r>
          </a:p>
          <a:p>
            <a:r>
              <a:rPr lang="sv-SE" dirty="0"/>
              <a:t>03220927 dubb</a:t>
            </a:r>
          </a:p>
        </p:txBody>
      </p:sp>
      <p:pic>
        <p:nvPicPr>
          <p:cNvPr id="28" name="Bildobjekt 27">
            <a:extLst>
              <a:ext uri="{FF2B5EF4-FFF2-40B4-BE49-F238E27FC236}">
                <a16:creationId xmlns:a16="http://schemas.microsoft.com/office/drawing/2014/main" id="{09AFE7C5-1119-FB84-83B3-CD9E90E51F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360" y="1545917"/>
            <a:ext cx="688848" cy="780288"/>
          </a:xfrm>
          <a:prstGeom prst="rect">
            <a:avLst/>
          </a:prstGeom>
        </p:spPr>
      </p:pic>
      <p:pic>
        <p:nvPicPr>
          <p:cNvPr id="3" name="Bildobjekt 2" descr="En bild som visar klädsel, fotbeklädnader, sko, Snökänga&#10;&#10;Automatiskt genererad beskrivning">
            <a:extLst>
              <a:ext uri="{FF2B5EF4-FFF2-40B4-BE49-F238E27FC236}">
                <a16:creationId xmlns:a16="http://schemas.microsoft.com/office/drawing/2014/main" id="{8418B778-5E3E-E2DF-0FE7-1ED6070816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74" y="162465"/>
            <a:ext cx="2819400" cy="2860125"/>
          </a:xfrm>
          <a:prstGeom prst="rect">
            <a:avLst/>
          </a:prstGeom>
        </p:spPr>
      </p:pic>
      <p:pic>
        <p:nvPicPr>
          <p:cNvPr id="6" name="Bildobjekt 5" descr="En bild som visar klädsel, fotbeklädnader, sko, Snökänga&#10;&#10;Automatiskt genererad beskrivning">
            <a:extLst>
              <a:ext uri="{FF2B5EF4-FFF2-40B4-BE49-F238E27FC236}">
                <a16:creationId xmlns:a16="http://schemas.microsoft.com/office/drawing/2014/main" id="{62CD0678-65FE-B6DA-686E-F0671701590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364" y="3217460"/>
            <a:ext cx="3211286" cy="3175605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68C12AF6-117B-2CF0-867B-EE093168C13A}"/>
              </a:ext>
            </a:extLst>
          </p:cNvPr>
          <p:cNvSpPr txBox="1"/>
          <p:nvPr/>
        </p:nvSpPr>
        <p:spPr>
          <a:xfrm>
            <a:off x="3452631" y="3954357"/>
            <a:ext cx="17374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Bedford Lady</a:t>
            </a:r>
          </a:p>
          <a:p>
            <a:r>
              <a:rPr lang="sv-SE" dirty="0"/>
              <a:t>03220928 brodd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C68BD2A0-97AE-7D78-F758-7A35BB5019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596" y="4947441"/>
            <a:ext cx="688848" cy="780288"/>
          </a:xfrm>
          <a:prstGeom prst="rect">
            <a:avLst/>
          </a:prstGeom>
        </p:spPr>
      </p:pic>
      <p:pic>
        <p:nvPicPr>
          <p:cNvPr id="17" name="Bildobjekt 16" descr="En bild som visar klädsel, fotbeklädnader, sko, Arbetsskor&#10;&#10;Automatiskt genererad beskrivning">
            <a:extLst>
              <a:ext uri="{FF2B5EF4-FFF2-40B4-BE49-F238E27FC236}">
                <a16:creationId xmlns:a16="http://schemas.microsoft.com/office/drawing/2014/main" id="{BF5DDEF3-07A1-8CC2-8C2F-12F11A149A4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415" y="507868"/>
            <a:ext cx="3295650" cy="2949607"/>
          </a:xfrm>
          <a:prstGeom prst="rect">
            <a:avLst/>
          </a:prstGeom>
        </p:spPr>
      </p:pic>
      <p:pic>
        <p:nvPicPr>
          <p:cNvPr id="19" name="Bildobjekt 18" descr="En bild som visar klädsel, fotbeklädnader, sko, Arbetsskor&#10;&#10;Automatiskt genererad beskrivning">
            <a:extLst>
              <a:ext uri="{FF2B5EF4-FFF2-40B4-BE49-F238E27FC236}">
                <a16:creationId xmlns:a16="http://schemas.microsoft.com/office/drawing/2014/main" id="{F4B2587E-F181-326D-7421-3C2EB154F6D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415" y="3420720"/>
            <a:ext cx="3286998" cy="317560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E0FC24E2-1C99-0C76-1E7E-E2286684FD61}"/>
              </a:ext>
            </a:extLst>
          </p:cNvPr>
          <p:cNvSpPr txBox="1"/>
          <p:nvPr/>
        </p:nvSpPr>
        <p:spPr>
          <a:xfrm>
            <a:off x="9008629" y="712111"/>
            <a:ext cx="1737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/>
              <a:t>Drayton</a:t>
            </a:r>
            <a:r>
              <a:rPr lang="sv-SE" dirty="0"/>
              <a:t> Man</a:t>
            </a:r>
          </a:p>
          <a:p>
            <a:r>
              <a:rPr lang="sv-SE" dirty="0"/>
              <a:t>03220934 dubb</a:t>
            </a:r>
          </a:p>
        </p:txBody>
      </p:sp>
    </p:spTree>
    <p:extLst>
      <p:ext uri="{BB962C8B-B14F-4D97-AF65-F5344CB8AC3E}">
        <p14:creationId xmlns:p14="http://schemas.microsoft.com/office/powerpoint/2010/main" val="774105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425" y="1042522"/>
            <a:ext cx="688848" cy="780288"/>
          </a:xfrm>
          <a:prstGeom prst="rect">
            <a:avLst/>
          </a:prstGeom>
        </p:spPr>
      </p:pic>
      <p:pic>
        <p:nvPicPr>
          <p:cNvPr id="2" name="Bildobjekt 1">
            <a:extLst>
              <a:ext uri="{FF2B5EF4-FFF2-40B4-BE49-F238E27FC236}">
                <a16:creationId xmlns:a16="http://schemas.microsoft.com/office/drawing/2014/main" id="{A5864AFC-4887-89C2-3C2D-91C856F95F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607" y="396191"/>
            <a:ext cx="2909741" cy="2389867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340D61DE-F525-ACA2-A2F9-92885A7BFA40}"/>
              </a:ext>
            </a:extLst>
          </p:cNvPr>
          <p:cNvSpPr txBox="1"/>
          <p:nvPr/>
        </p:nvSpPr>
        <p:spPr>
          <a:xfrm>
            <a:off x="8422832" y="396191"/>
            <a:ext cx="16610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/>
              <a:t>Kirbie</a:t>
            </a:r>
            <a:r>
              <a:rPr lang="sv-SE" dirty="0"/>
              <a:t> Man</a:t>
            </a:r>
          </a:p>
          <a:p>
            <a:r>
              <a:rPr lang="sv-SE" dirty="0"/>
              <a:t>03220938 dubb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167CA4FE-6052-EBCC-A2D9-B0705B8BD7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141" y="1042522"/>
            <a:ext cx="688848" cy="780288"/>
          </a:xfrm>
          <a:prstGeom prst="rect">
            <a:avLst/>
          </a:prstGeom>
        </p:spPr>
      </p:pic>
      <p:sp>
        <p:nvSpPr>
          <p:cNvPr id="10" name="textruta 9"/>
          <p:cNvSpPr txBox="1"/>
          <p:nvPr/>
        </p:nvSpPr>
        <p:spPr>
          <a:xfrm>
            <a:off x="3222509" y="396191"/>
            <a:ext cx="16610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/>
              <a:t>Kirbie</a:t>
            </a:r>
            <a:r>
              <a:rPr lang="sv-SE" dirty="0"/>
              <a:t> Lady</a:t>
            </a:r>
          </a:p>
          <a:p>
            <a:r>
              <a:rPr lang="sv-SE" dirty="0"/>
              <a:t>03220937 dubb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DF18D9B6-2E62-706C-6C1F-50CECE58C306}"/>
              </a:ext>
            </a:extLst>
          </p:cNvPr>
          <p:cNvSpPr txBox="1"/>
          <p:nvPr/>
        </p:nvSpPr>
        <p:spPr>
          <a:xfrm>
            <a:off x="9148152" y="3425612"/>
            <a:ext cx="1871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/>
              <a:t>Mortlake</a:t>
            </a:r>
            <a:r>
              <a:rPr lang="sv-SE" dirty="0"/>
              <a:t> Lady</a:t>
            </a:r>
          </a:p>
          <a:p>
            <a:r>
              <a:rPr lang="sv-SE" dirty="0"/>
              <a:t>03220940 brodd</a:t>
            </a:r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C056B323-0BC3-9E27-2C47-EE6A7CBFF9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7225" y="4179240"/>
            <a:ext cx="625764" cy="708830"/>
          </a:xfrm>
          <a:prstGeom prst="rect">
            <a:avLst/>
          </a:prstGeom>
        </p:spPr>
      </p:pic>
      <p:sp>
        <p:nvSpPr>
          <p:cNvPr id="17" name="textruta 16">
            <a:extLst>
              <a:ext uri="{FF2B5EF4-FFF2-40B4-BE49-F238E27FC236}">
                <a16:creationId xmlns:a16="http://schemas.microsoft.com/office/drawing/2014/main" id="{A717384A-BDD0-ED50-AD6C-76304E80D0BE}"/>
              </a:ext>
            </a:extLst>
          </p:cNvPr>
          <p:cNvSpPr txBox="1"/>
          <p:nvPr/>
        </p:nvSpPr>
        <p:spPr>
          <a:xfrm>
            <a:off x="3339459" y="3357010"/>
            <a:ext cx="17139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/>
              <a:t>Mortlake</a:t>
            </a:r>
            <a:r>
              <a:rPr lang="sv-SE" dirty="0"/>
              <a:t> Lady</a:t>
            </a:r>
          </a:p>
          <a:p>
            <a:r>
              <a:rPr lang="sv-SE" dirty="0"/>
              <a:t>03220939 dubb </a:t>
            </a:r>
          </a:p>
        </p:txBody>
      </p:sp>
      <p:pic>
        <p:nvPicPr>
          <p:cNvPr id="18" name="Bildobjekt 17">
            <a:extLst>
              <a:ext uri="{FF2B5EF4-FFF2-40B4-BE49-F238E27FC236}">
                <a16:creationId xmlns:a16="http://schemas.microsoft.com/office/drawing/2014/main" id="{4D4654D5-FE74-15C9-00E5-B1BD1B9793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865" y="4125587"/>
            <a:ext cx="688848" cy="780288"/>
          </a:xfrm>
          <a:prstGeom prst="rect">
            <a:avLst/>
          </a:prstGeom>
        </p:spPr>
      </p:pic>
      <p:pic>
        <p:nvPicPr>
          <p:cNvPr id="7" name="Bildobjekt 6" descr="En bild som visar sko, fotbeklädnader, Gåsko, Utomhussko&#10;&#10;Automatiskt genererad beskrivning">
            <a:extLst>
              <a:ext uri="{FF2B5EF4-FFF2-40B4-BE49-F238E27FC236}">
                <a16:creationId xmlns:a16="http://schemas.microsoft.com/office/drawing/2014/main" id="{1D59678C-BD11-C4CB-3A1E-97A9450C73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32" y="687339"/>
            <a:ext cx="3004021" cy="2389866"/>
          </a:xfrm>
          <a:prstGeom prst="rect">
            <a:avLst/>
          </a:prstGeom>
        </p:spPr>
      </p:pic>
      <p:pic>
        <p:nvPicPr>
          <p:cNvPr id="12" name="Bildobjekt 11" descr="En bild som visar fotbeklädnader, klädsel, sko, Utomhussko&#10;&#10;Automatiskt genererad beskrivning">
            <a:extLst>
              <a:ext uri="{FF2B5EF4-FFF2-40B4-BE49-F238E27FC236}">
                <a16:creationId xmlns:a16="http://schemas.microsoft.com/office/drawing/2014/main" id="{AE282AED-1AE3-0FCE-12D1-6AC70F90D4C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69" y="3981003"/>
            <a:ext cx="3289795" cy="2650112"/>
          </a:xfrm>
          <a:prstGeom prst="rect">
            <a:avLst/>
          </a:prstGeom>
        </p:spPr>
      </p:pic>
      <p:pic>
        <p:nvPicPr>
          <p:cNvPr id="19" name="Bildobjekt 18" descr="En bild som visar fotbeklädnader, klädsel, sko, Utomhussko&#10;&#10;Automatiskt genererad beskrivning">
            <a:extLst>
              <a:ext uri="{FF2B5EF4-FFF2-40B4-BE49-F238E27FC236}">
                <a16:creationId xmlns:a16="http://schemas.microsoft.com/office/drawing/2014/main" id="{ECB997CB-1C24-AC24-6949-286025CCC55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998" y="3680175"/>
            <a:ext cx="3209410" cy="2599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1154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587</TotalTime>
  <Words>155</Words>
  <Application>Microsoft Office PowerPoint</Application>
  <PresentationFormat>Bredbild</PresentationFormat>
  <Paragraphs>79</Paragraphs>
  <Slides>11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Office-tema</vt:lpstr>
      <vt:lpstr>DUBBAR/BRODD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DUBBAR</dc:title>
  <dc:creator>Alessandra Börjesson</dc:creator>
  <cp:lastModifiedBy>Alessandra Börjesson</cp:lastModifiedBy>
  <cp:revision>103</cp:revision>
  <cp:lastPrinted>2024-01-24T10:56:14Z</cp:lastPrinted>
  <dcterms:created xsi:type="dcterms:W3CDTF">2021-02-02T08:42:09Z</dcterms:created>
  <dcterms:modified xsi:type="dcterms:W3CDTF">2024-12-19T12:57:59Z</dcterms:modified>
</cp:coreProperties>
</file>